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034046-5A49-E7BF-E784-208320A8C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ADA868A-3EEB-1323-1ADE-F6F45EC5C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459AA5-DFF0-CE22-9855-B746A39F2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2335-473F-4DBF-AD4B-2C3C03AC396C}" type="datetimeFigureOut">
              <a:rPr lang="de-DE" smtClean="0"/>
              <a:t>06.08.2024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FE6ED3-B6FA-6FEC-2BA4-4585F4F5D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4B2E66-EE2B-76D6-3CF4-35F85775A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AED7-EC7F-4DD0-9C37-F7FC7F64DD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0731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C48B05-7891-0313-3350-FA5A84169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4874885-BFC2-07BC-0A30-2025F7ACA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FFBDC7-9DF5-A9C8-D5C2-A2DF24E13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2335-473F-4DBF-AD4B-2C3C03AC396C}" type="datetimeFigureOut">
              <a:rPr lang="de-DE" smtClean="0"/>
              <a:t>06.08.2024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1D8B07-E36A-AA0C-D2CA-C1E96C3FD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3D2224-0319-E059-BB16-FAA837FF2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AED7-EC7F-4DD0-9C37-F7FC7F64DD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763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BF2459F-DFDA-57A8-F5E1-0875BBBE46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AE2111E-EA91-75AB-2DD1-9CBFBD990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7FAFF9-1D6D-54F7-D242-439E50A6B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2335-473F-4DBF-AD4B-2C3C03AC396C}" type="datetimeFigureOut">
              <a:rPr lang="de-DE" smtClean="0"/>
              <a:t>06.08.2024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A85D90-4FC0-2C0E-B27E-0AEF41781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970DA5-4632-FAE3-3D30-830861E5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AED7-EC7F-4DD0-9C37-F7FC7F64DD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264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DE9990-C977-A96D-E6D1-B45980ADF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19AB24-21C3-3EFD-D0BE-56C8335EB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FC3199-3129-9F8F-790E-25517DB29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2335-473F-4DBF-AD4B-2C3C03AC396C}" type="datetimeFigureOut">
              <a:rPr lang="de-DE" smtClean="0"/>
              <a:t>06.08.2024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036534-AF45-AC6D-D998-809A5362B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2A20F0-7351-DCFF-9EBF-8296D1CBF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AED7-EC7F-4DD0-9C37-F7FC7F64DD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690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640EF9-3DBB-AA96-63C7-5CFCC698A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EE8B51-178D-B3B9-C0E6-B818985CE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8070F5-2258-139A-6FD2-09066B498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2335-473F-4DBF-AD4B-2C3C03AC396C}" type="datetimeFigureOut">
              <a:rPr lang="de-DE" smtClean="0"/>
              <a:t>06.08.2024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26876C-7D76-A36B-D7BE-6760C912A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EB1056-C1C4-1608-E437-75BFAB7F2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AED7-EC7F-4DD0-9C37-F7FC7F64DD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713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DF9BA1-AD47-7C6C-524B-89618EDF0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D3DB1F-BF29-99B8-C8DF-783F148D28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097CBC0-2F8F-08FD-C028-0DFF68E55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3839F5C-67FE-6D91-5396-FE502A4D5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2335-473F-4DBF-AD4B-2C3C03AC396C}" type="datetimeFigureOut">
              <a:rPr lang="de-DE" smtClean="0"/>
              <a:t>06.08.2024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98251BF-5CD8-1DA7-4877-048DA854E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51D267D-0301-2D1E-1373-5B6866AC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AED7-EC7F-4DD0-9C37-F7FC7F64DD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5716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C1D02-D5B0-209C-D8FD-BEE6590D9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34A80D-A386-FC1C-4FF8-19E8D2718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D75EADD-C1D3-5A22-10C2-B7A925B4B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A208B51-8F4B-0183-A6CA-83E98C1D3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146F6C0-3B6E-CA5A-E451-8A621C4F41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60DD356-7232-1B5A-4119-2744C4E06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2335-473F-4DBF-AD4B-2C3C03AC396C}" type="datetimeFigureOut">
              <a:rPr lang="de-DE" smtClean="0"/>
              <a:t>06.08.2024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2503A5B-800B-A5C0-FCE0-6D5CC0B66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2EB0AF6-B32D-BE20-49DB-47F6161AC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AED7-EC7F-4DD0-9C37-F7FC7F64DD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137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717A5B-B6CA-F88C-529E-591A3AA3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B36F452-D03C-AD14-0D7D-51667E1BA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2335-473F-4DBF-AD4B-2C3C03AC396C}" type="datetimeFigureOut">
              <a:rPr lang="de-DE" smtClean="0"/>
              <a:t>06.08.2024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72EC14-C3AA-4D7E-3265-F5934D279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C0466D2-40DB-2E3F-4AE1-0159E3936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AED7-EC7F-4DD0-9C37-F7FC7F64DD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924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E9CEDF6-12EB-3DA1-6312-96E7EB22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2335-473F-4DBF-AD4B-2C3C03AC396C}" type="datetimeFigureOut">
              <a:rPr lang="de-DE" smtClean="0"/>
              <a:t>06.08.2024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5BF5A37-93C6-1B0D-20B3-C3BED55CB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4557C8-BEE1-B761-AB6C-0E7937F9D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AED7-EC7F-4DD0-9C37-F7FC7F64DD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666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448E7D-3C6C-6D21-EB0C-B518FEA33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806C12-F80E-3119-9B67-9A8C23362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2E0B80F-5FA5-E44F-35D3-3298C457C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F593AC5-418D-2093-28A3-76FF80A09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2335-473F-4DBF-AD4B-2C3C03AC396C}" type="datetimeFigureOut">
              <a:rPr lang="de-DE" smtClean="0"/>
              <a:t>06.08.2024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1F81FC7-7B6C-DE17-6AE2-9D09FCEC8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418187B-32C2-65BF-4064-459919091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AED7-EC7F-4DD0-9C37-F7FC7F64DD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853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363BA-BD3B-AEE5-A4CA-B23A127B7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613A2F3-E851-2989-C9C5-C1DE94C93F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182CCAF-0937-5F36-76DA-3A53C2566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0C79C0D-DF1D-A7A9-CEAB-96D83EA2B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2335-473F-4DBF-AD4B-2C3C03AC396C}" type="datetimeFigureOut">
              <a:rPr lang="de-DE" smtClean="0"/>
              <a:t>06.08.2024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E02B41A-036B-A703-90DF-29984215C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33001ED-D9F1-D5C5-D0BE-C2C06F807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AED7-EC7F-4DD0-9C37-F7FC7F64DD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7778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2608506-84C3-D220-FA48-6FBE0B7C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331DC5-6353-7226-45F5-9ACBCECF9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C3AD7E-9E84-AB10-2161-96CC36F934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352335-473F-4DBF-AD4B-2C3C03AC396C}" type="datetimeFigureOut">
              <a:rPr lang="de-DE" smtClean="0"/>
              <a:t>06.08.2024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7590F3-B243-CD9A-E02B-75FCE5CA3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0EDAE2-E6C6-BE54-D8F6-FCDBFEA20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9CAED7-EC7F-4DD0-9C37-F7FC7F64DD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588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79467C61-12D8-DED7-C3E2-AB17ABCEA3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Ein Bild, das Kleidung, Person, Menschliches Gesicht, Krawatte enthält.&#10;&#10;Automatisch generierte Beschreibung">
            <a:extLst>
              <a:ext uri="{FF2B5EF4-FFF2-40B4-BE49-F238E27FC236}">
                <a16:creationId xmlns:a16="http://schemas.microsoft.com/office/drawing/2014/main" id="{A5376302-306A-5AF6-DFF8-6199F43CA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92" y="825535"/>
            <a:ext cx="8330184" cy="5008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14BD548-1E07-EB78-09E3-35CC8E53DA74}"/>
              </a:ext>
            </a:extLst>
          </p:cNvPr>
          <p:cNvSpPr txBox="1"/>
          <p:nvPr/>
        </p:nvSpPr>
        <p:spPr>
          <a:xfrm>
            <a:off x="3118401" y="3294261"/>
            <a:ext cx="982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2"/>
                </a:solidFill>
              </a:rPr>
              <a:t>5 Mio. DM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ACD835D-7070-8421-8A1C-332D9E4B0ABC}"/>
              </a:ext>
            </a:extLst>
          </p:cNvPr>
          <p:cNvSpPr txBox="1"/>
          <p:nvPr/>
        </p:nvSpPr>
        <p:spPr>
          <a:xfrm>
            <a:off x="6529688" y="3812519"/>
            <a:ext cx="982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2"/>
                </a:solidFill>
              </a:rPr>
              <a:t>1 Mio. DM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E7EC758-037E-C6E7-5883-A514340F310D}"/>
              </a:ext>
            </a:extLst>
          </p:cNvPr>
          <p:cNvSpPr txBox="1"/>
          <p:nvPr/>
        </p:nvSpPr>
        <p:spPr>
          <a:xfrm>
            <a:off x="3054096" y="456203"/>
            <a:ext cx="437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Trotz Schulden erfolgreich</a:t>
            </a:r>
          </a:p>
        </p:txBody>
      </p:sp>
    </p:spTree>
    <p:extLst>
      <p:ext uri="{BB962C8B-B14F-4D97-AF65-F5344CB8AC3E}">
        <p14:creationId xmlns:p14="http://schemas.microsoft.com/office/powerpoint/2010/main" val="2079188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Breitbild</PresentationFormat>
  <Paragraphs>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Reinhard Nocke</dc:creator>
  <cp:lastModifiedBy>Reinhard Nocke</cp:lastModifiedBy>
  <cp:revision>3</cp:revision>
  <dcterms:created xsi:type="dcterms:W3CDTF">2024-08-06T06:09:36Z</dcterms:created>
  <dcterms:modified xsi:type="dcterms:W3CDTF">2024-08-06T07:01:38Z</dcterms:modified>
</cp:coreProperties>
</file>